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6" r:id="rId8"/>
    <p:sldId id="261" r:id="rId9"/>
    <p:sldId id="265" r:id="rId10"/>
    <p:sldId id="263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422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04989B-11FD-45C8-A058-677322E97FB8}" type="datetimeFigureOut">
              <a:rPr lang="ru-RU" smtClean="0"/>
              <a:pPr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FD4620C-3507-4DD6-AD45-03F24FAF0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«В гостях у тётушки Совы».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«Воздух- невидимка»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900" b="1" dirty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блок)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509120"/>
            <a:ext cx="4176463" cy="14401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: воспитатель средней группы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Пикулева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О.</a:t>
            </a:r>
            <a:r>
              <a:rPr lang="ru-RU" dirty="0" smtClean="0"/>
              <a:t>Е.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Поймаем воздух !</a:t>
            </a:r>
            <a:endParaRPr lang="ru-RU" sz="4000" dirty="0"/>
          </a:p>
        </p:txBody>
      </p:sp>
      <p:pic>
        <p:nvPicPr>
          <p:cNvPr id="5" name="Рисунок 4" descr="IMG-20190228-WA00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9688" b="2968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600" dirty="0" smtClean="0"/>
              <a:t>Обнаружение воздуха в окружающем пространстве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5784" y="1357298"/>
            <a:ext cx="9429784" cy="3797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Гипотезы подтвердились:</a:t>
            </a:r>
            <a:br>
              <a:rPr lang="ru-RU" dirty="0" smtClean="0"/>
            </a:br>
            <a:r>
              <a:rPr lang="ru-RU" dirty="0" smtClean="0"/>
              <a:t>что воздух постоянно нас окружает;</a:t>
            </a:r>
            <a:br>
              <a:rPr lang="ru-RU" dirty="0" smtClean="0"/>
            </a:br>
            <a:r>
              <a:rPr lang="ru-RU" dirty="0" smtClean="0"/>
              <a:t>что способ обнаружения воздуха- «поймать» воздух в оболочку;</a:t>
            </a:r>
            <a:br>
              <a:rPr lang="ru-RU" dirty="0" smtClean="0"/>
            </a:br>
            <a:r>
              <a:rPr lang="ru-RU" dirty="0" smtClean="0"/>
              <a:t>воздух легче воды;</a:t>
            </a:r>
            <a:br>
              <a:rPr lang="ru-RU" dirty="0" smtClean="0"/>
            </a:br>
            <a:r>
              <a:rPr lang="ru-RU" dirty="0" smtClean="0"/>
              <a:t>воздух есть внутри людей;</a:t>
            </a:r>
            <a:br>
              <a:rPr lang="ru-RU" dirty="0" smtClean="0"/>
            </a:br>
            <a:r>
              <a:rPr lang="ru-RU" dirty="0" smtClean="0"/>
              <a:t>что ветер- движение воздуха;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блока: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развитие познавательной деятельности детей в процессе экспериментирования;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обнаружение воздуха в окружающем пространстве;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блока: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Расширять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представление детей о значимости воздуха в жизни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человека  и всего живого;</a:t>
            </a:r>
            <a:endParaRPr lang="ru-RU" sz="4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Развивать умение размышлять, обобщать результаты опытов, строить гипотезы и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проверять их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Развивать эмоционально- ценностное отношение  к окружающему миру; </a:t>
            </a:r>
          </a:p>
          <a:p>
            <a:pPr lvl="0"/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умение путём экспериментальной деятельности устанавливать причинно- следственные связи.</a:t>
            </a:r>
          </a:p>
          <a:p>
            <a:pPr lvl="0"/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Формировать партнёрские взаимоотношения  между педагогом, детьми и родителями.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блока: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недостаточность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знаний и представлений о явлении неживой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природы (воздухе),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его свойствах, влиянии на живую природу.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Этапы и направления реализации блока «Воздух- невидимка»: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Беседы с детьми (выявление уровня знаний и познавательного характера  о воздухе);</a:t>
            </a:r>
          </a:p>
          <a:p>
            <a:pPr lvl="0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предметно –развивающей среды по теме блока;</a:t>
            </a:r>
          </a:p>
          <a:p>
            <a:pPr lvl="0"/>
            <a:r>
              <a:rPr lang="ru-RU" sz="3900" dirty="0">
                <a:latin typeface="Times New Roman" pitchFamily="18" charset="0"/>
                <a:cs typeface="Times New Roman" pitchFamily="18" charset="0"/>
              </a:rPr>
              <a:t>Составление игр и пособий.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8372476" cy="45005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Гипотезы: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3600" dirty="0" smtClean="0">
                <a:latin typeface="+mn-lt"/>
              </a:rPr>
              <a:t>воздух постоянно окружает нас;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способ обнаружения воздуха- «поймать» в </a:t>
            </a:r>
            <a:r>
              <a:rPr lang="ru-RU" sz="3600" smtClean="0">
                <a:latin typeface="+mn-lt"/>
              </a:rPr>
              <a:t>оболочку;</a:t>
            </a:r>
            <a:br>
              <a:rPr lang="ru-RU" sz="3600" smtClean="0">
                <a:latin typeface="+mn-lt"/>
              </a:rPr>
            </a:br>
            <a:r>
              <a:rPr lang="ru-RU" sz="3600" smtClean="0">
                <a:latin typeface="+mn-lt"/>
              </a:rPr>
              <a:t>воздух </a:t>
            </a:r>
            <a:r>
              <a:rPr lang="ru-RU" sz="3600" dirty="0" smtClean="0">
                <a:latin typeface="+mn-lt"/>
              </a:rPr>
              <a:t>легче воды;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воздух есть внутри людей;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воздух легче воды;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воздух есть внутри людей;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без воздуха невозможна жизнь ;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ветер- движение воздуха.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Отгадайте загадку: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Через нос проходит в грудь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И обратный держит путь.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Он невидимый, и всё же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Без него мы жить не можем.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                               (Воздух)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F024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643050"/>
            <a:ext cx="8143932" cy="500066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Ветерком подуем сами</a:t>
            </a:r>
            <a:endParaRPr lang="ru-RU" sz="4000" dirty="0"/>
          </a:p>
        </p:txBody>
      </p:sp>
      <p:pic>
        <p:nvPicPr>
          <p:cNvPr id="5" name="Рисунок 4" descr="IMG-20190228-WA00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2917" b="2291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Обнаружение воздуха внутри человека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715</TotalTime>
  <Words>170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          Проект «В гостях у тётушки Совы». «Воздух- невидимка» (III блок)   </vt:lpstr>
      <vt:lpstr>Цель блока:  </vt:lpstr>
      <vt:lpstr>Задачи блока: </vt:lpstr>
      <vt:lpstr> Актуальность блока: </vt:lpstr>
      <vt:lpstr>Этапы и направления реализации блока «Воздух- невидимка»: </vt:lpstr>
      <vt:lpstr>Гипотезы:  воздух постоянно окружает нас; способ обнаружения воздуха- «поймать» в оболочку; воздух легче воды; воздух есть внутри людей; воздух легче воды; воздух есть внутри людей; без воздуха невозможна жизнь ; ветер- движение воздуха.  </vt:lpstr>
      <vt:lpstr>Отгадайте загадку:  Через нос проходит в грудь  И обратный держит путь. Он невидимый, и всё же Без него мы жить не можем.                                  (Воздух)</vt:lpstr>
      <vt:lpstr>Презентация PowerPoint</vt:lpstr>
      <vt:lpstr>Ветерком подуем сами</vt:lpstr>
      <vt:lpstr>Поймаем воздух !</vt:lpstr>
      <vt:lpstr>Гипотезы подтвердились: что воздух постоянно нас окружает; что способ обнаружения воздуха- «поймать» воздух в оболочку; воздух легче воды; воздух есть внутри людей; что ветер- движение воздуха;  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55</cp:revision>
  <dcterms:created xsi:type="dcterms:W3CDTF">2019-02-25T23:38:38Z</dcterms:created>
  <dcterms:modified xsi:type="dcterms:W3CDTF">2019-04-08T06:10:08Z</dcterms:modified>
</cp:coreProperties>
</file>